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nton" charset="1" panose="00000500000000000000"/>
      <p:regular r:id="rId37"/>
    </p:embeddedFont>
    <p:embeddedFont>
      <p:font typeface="Prompt" charset="1" panose="00000500000000000000"/>
      <p:regular r:id="rId38"/>
    </p:embeddedFont>
    <p:embeddedFont>
      <p:font typeface="Prompt Semi-Bold" charset="1" panose="00000700000000000000"/>
      <p:regular r:id="rId39"/>
    </p:embeddedFont>
    <p:embeddedFont>
      <p:font typeface="Canva Sans Bold" charset="1" panose="020B0803030501040103"/>
      <p:regular r:id="rId40"/>
    </p:embeddedFont>
    <p:embeddedFont>
      <p:font typeface="Canva Sans" charset="1" panose="020B0503030501040103"/>
      <p:regular r:id="rId41"/>
    </p:embeddedFont>
    <p:embeddedFont>
      <p:font typeface="Times New Roman MT Bold" charset="1" panose="02030802070405020303"/>
      <p:regular r:id="rId42"/>
    </p:embeddedFont>
    <p:embeddedFont>
      <p:font typeface="Bobby Jone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47453" y="6764203"/>
            <a:ext cx="3773853" cy="3022090"/>
          </a:xfrm>
          <a:custGeom>
            <a:avLst/>
            <a:gdLst/>
            <a:ahLst/>
            <a:cxnLst/>
            <a:rect r="r" b="b" t="t" l="l"/>
            <a:pathLst>
              <a:path h="3022090" w="3773853">
                <a:moveTo>
                  <a:pt x="0" y="0"/>
                </a:moveTo>
                <a:lnTo>
                  <a:pt x="3773854" y="0"/>
                </a:lnTo>
                <a:lnTo>
                  <a:pt x="3773854" y="3022089"/>
                </a:lnTo>
                <a:lnTo>
                  <a:pt x="0" y="3022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637312" y="292230"/>
            <a:ext cx="6209660" cy="2397674"/>
          </a:xfrm>
          <a:custGeom>
            <a:avLst/>
            <a:gdLst/>
            <a:ahLst/>
            <a:cxnLst/>
            <a:rect r="r" b="b" t="t" l="l"/>
            <a:pathLst>
              <a:path h="2397674" w="6209660">
                <a:moveTo>
                  <a:pt x="0" y="0"/>
                </a:moveTo>
                <a:lnTo>
                  <a:pt x="6209660" y="0"/>
                </a:lnTo>
                <a:lnTo>
                  <a:pt x="6209660" y="2397674"/>
                </a:lnTo>
                <a:lnTo>
                  <a:pt x="0" y="2397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39" r="0" b="-37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336" y="1849672"/>
            <a:ext cx="3669446" cy="5544745"/>
          </a:xfrm>
          <a:custGeom>
            <a:avLst/>
            <a:gdLst/>
            <a:ahLst/>
            <a:cxnLst/>
            <a:rect r="r" b="b" t="t" l="l"/>
            <a:pathLst>
              <a:path h="5544745" w="3669446">
                <a:moveTo>
                  <a:pt x="0" y="0"/>
                </a:moveTo>
                <a:lnTo>
                  <a:pt x="3669446" y="0"/>
                </a:lnTo>
                <a:lnTo>
                  <a:pt x="3669446" y="5544745"/>
                </a:lnTo>
                <a:lnTo>
                  <a:pt x="0" y="5544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36" t="0" r="-7035" b="-56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26020" y="4296770"/>
            <a:ext cx="11632245" cy="167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4856">
                <a:solidFill>
                  <a:srgbClr val="15193B"/>
                </a:solidFill>
                <a:latin typeface="Anton"/>
                <a:ea typeface="Anton"/>
                <a:cs typeface="Anton"/>
                <a:sym typeface="Anton"/>
              </a:rPr>
              <a:t>The Data of Democracy</a:t>
            </a:r>
          </a:p>
          <a:p>
            <a:pPr algn="ctr">
              <a:lnSpc>
                <a:spcPts val="6799"/>
              </a:lnSpc>
            </a:pPr>
            <a:r>
              <a:rPr lang="en-US" sz="4856">
                <a:solidFill>
                  <a:srgbClr val="15193B"/>
                </a:solidFill>
                <a:latin typeface="Anton"/>
                <a:ea typeface="Anton"/>
                <a:cs typeface="Anton"/>
                <a:sym typeface="Anton"/>
              </a:rPr>
              <a:t>A Statistical Portrait of Power in Maharashtra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6020" y="3072616"/>
            <a:ext cx="11632245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-46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DATA ANALYST PROJECT 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6965" y="7611928"/>
            <a:ext cx="8960322" cy="117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b="true" sz="3401" spc="-51">
                <a:solidFill>
                  <a:srgbClr val="15193B"/>
                </a:solidFill>
                <a:latin typeface="Prompt Semi-Bold"/>
                <a:ea typeface="Prompt Semi-Bold"/>
                <a:cs typeface="Prompt Semi-Bold"/>
                <a:sym typeface="Prompt Semi-Bold"/>
              </a:rPr>
              <a:t>Presented By </a:t>
            </a:r>
          </a:p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b="true" sz="3401" spc="-51">
                <a:solidFill>
                  <a:srgbClr val="15193B"/>
                </a:solidFill>
                <a:latin typeface="Prompt Semi-Bold"/>
                <a:ea typeface="Prompt Semi-Bold"/>
                <a:cs typeface="Prompt Semi-Bold"/>
                <a:sym typeface="Prompt Semi-Bold"/>
              </a:rPr>
              <a:t>Ganeshraj Patil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9149" y="2037873"/>
            <a:ext cx="6887326" cy="5995795"/>
          </a:xfrm>
          <a:custGeom>
            <a:avLst/>
            <a:gdLst/>
            <a:ahLst/>
            <a:cxnLst/>
            <a:rect r="r" b="b" t="t" l="l"/>
            <a:pathLst>
              <a:path h="5995795" w="6887326">
                <a:moveTo>
                  <a:pt x="0" y="0"/>
                </a:moveTo>
                <a:lnTo>
                  <a:pt x="6887326" y="0"/>
                </a:lnTo>
                <a:lnTo>
                  <a:pt x="6887326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89037" y="2109751"/>
            <a:ext cx="4694038" cy="5923917"/>
          </a:xfrm>
          <a:custGeom>
            <a:avLst/>
            <a:gdLst/>
            <a:ahLst/>
            <a:cxnLst/>
            <a:rect r="r" b="b" t="t" l="l"/>
            <a:pathLst>
              <a:path h="5923917" w="4694038">
                <a:moveTo>
                  <a:pt x="0" y="0"/>
                </a:moveTo>
                <a:lnTo>
                  <a:pt x="4694038" y="0"/>
                </a:lnTo>
                <a:lnTo>
                  <a:pt x="4694038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657518" y="1965021"/>
            <a:ext cx="3647305" cy="6356958"/>
          </a:xfrm>
          <a:custGeom>
            <a:avLst/>
            <a:gdLst/>
            <a:ahLst/>
            <a:cxnLst/>
            <a:rect r="r" b="b" t="t" l="l"/>
            <a:pathLst>
              <a:path h="6356958" w="3647305">
                <a:moveTo>
                  <a:pt x="0" y="0"/>
                </a:moveTo>
                <a:lnTo>
                  <a:pt x="3647305" y="0"/>
                </a:lnTo>
                <a:lnTo>
                  <a:pt x="364730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95937" y="387137"/>
            <a:ext cx="781359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1519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 is the final result  After Applying EDA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3639" y="8566040"/>
            <a:ext cx="37670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519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is the Actual Result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9037" y="8712771"/>
            <a:ext cx="479524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1519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is  From Scrapped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7468" y="2416504"/>
            <a:ext cx="13856802" cy="6841796"/>
          </a:xfrm>
          <a:custGeom>
            <a:avLst/>
            <a:gdLst/>
            <a:ahLst/>
            <a:cxnLst/>
            <a:rect r="r" b="b" t="t" l="l"/>
            <a:pathLst>
              <a:path h="6841796" w="13856802">
                <a:moveTo>
                  <a:pt x="0" y="0"/>
                </a:moveTo>
                <a:lnTo>
                  <a:pt x="13856802" y="0"/>
                </a:lnTo>
                <a:lnTo>
                  <a:pt x="13856802" y="6841796"/>
                </a:lnTo>
                <a:lnTo>
                  <a:pt x="0" y="684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973910" y="688657"/>
            <a:ext cx="1130125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Candidates Per District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3465" y="2033497"/>
            <a:ext cx="12190485" cy="7329529"/>
          </a:xfrm>
          <a:custGeom>
            <a:avLst/>
            <a:gdLst/>
            <a:ahLst/>
            <a:cxnLst/>
            <a:rect r="r" b="b" t="t" l="l"/>
            <a:pathLst>
              <a:path h="7329529" w="12190485">
                <a:moveTo>
                  <a:pt x="0" y="0"/>
                </a:moveTo>
                <a:lnTo>
                  <a:pt x="12190486" y="0"/>
                </a:lnTo>
                <a:lnTo>
                  <a:pt x="12190486" y="7329529"/>
                </a:lnTo>
                <a:lnTo>
                  <a:pt x="0" y="7329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050617" y="962025"/>
            <a:ext cx="9491105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Constituncies By District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183" y="1525973"/>
            <a:ext cx="13102126" cy="6836323"/>
          </a:xfrm>
          <a:custGeom>
            <a:avLst/>
            <a:gdLst/>
            <a:ahLst/>
            <a:cxnLst/>
            <a:rect r="r" b="b" t="t" l="l"/>
            <a:pathLst>
              <a:path h="6836323" w="13102126">
                <a:moveTo>
                  <a:pt x="0" y="0"/>
                </a:moveTo>
                <a:lnTo>
                  <a:pt x="13102126" y="0"/>
                </a:lnTo>
                <a:lnTo>
                  <a:pt x="13102126" y="6836323"/>
                </a:lnTo>
                <a:lnTo>
                  <a:pt x="0" y="6836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" r="-429" b="-2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30394" y="2412511"/>
            <a:ext cx="4328004" cy="5461979"/>
          </a:xfrm>
          <a:custGeom>
            <a:avLst/>
            <a:gdLst/>
            <a:ahLst/>
            <a:cxnLst/>
            <a:rect r="r" b="b" t="t" l="l"/>
            <a:pathLst>
              <a:path h="5461979" w="4328004">
                <a:moveTo>
                  <a:pt x="0" y="0"/>
                </a:moveTo>
                <a:lnTo>
                  <a:pt x="4328004" y="0"/>
                </a:lnTo>
                <a:lnTo>
                  <a:pt x="4328004" y="5461978"/>
                </a:lnTo>
                <a:lnTo>
                  <a:pt x="0" y="5461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779126" y="415289"/>
            <a:ext cx="9559647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Election Winners By Party (Election Result)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6056" y="554018"/>
            <a:ext cx="7911261" cy="8316700"/>
          </a:xfrm>
          <a:custGeom>
            <a:avLst/>
            <a:gdLst/>
            <a:ahLst/>
            <a:cxnLst/>
            <a:rect r="r" b="b" t="t" l="l"/>
            <a:pathLst>
              <a:path h="8316700" w="7911261">
                <a:moveTo>
                  <a:pt x="0" y="0"/>
                </a:moveTo>
                <a:lnTo>
                  <a:pt x="7911261" y="0"/>
                </a:lnTo>
                <a:lnTo>
                  <a:pt x="7911261" y="8316700"/>
                </a:lnTo>
                <a:lnTo>
                  <a:pt x="0" y="831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3345" y="1778524"/>
            <a:ext cx="8170706" cy="6230405"/>
          </a:xfrm>
          <a:custGeom>
            <a:avLst/>
            <a:gdLst/>
            <a:ahLst/>
            <a:cxnLst/>
            <a:rect r="r" b="b" t="t" l="l"/>
            <a:pathLst>
              <a:path h="6230405" w="8170706">
                <a:moveTo>
                  <a:pt x="0" y="0"/>
                </a:moveTo>
                <a:lnTo>
                  <a:pt x="8170705" y="0"/>
                </a:lnTo>
                <a:lnTo>
                  <a:pt x="8170705" y="6230405"/>
                </a:lnTo>
                <a:lnTo>
                  <a:pt x="0" y="6230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6" t="-1012" r="-3080" b="-380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747770" y="1943368"/>
            <a:ext cx="7511530" cy="6065561"/>
          </a:xfrm>
          <a:custGeom>
            <a:avLst/>
            <a:gdLst/>
            <a:ahLst/>
            <a:cxnLst/>
            <a:rect r="r" b="b" t="t" l="l"/>
            <a:pathLst>
              <a:path h="6065561" w="7511530">
                <a:moveTo>
                  <a:pt x="0" y="0"/>
                </a:moveTo>
                <a:lnTo>
                  <a:pt x="7511530" y="0"/>
                </a:lnTo>
                <a:lnTo>
                  <a:pt x="7511530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636946" y="279994"/>
            <a:ext cx="12221647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3273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Criminal Cases Per Candidate ((Top 10 Parties)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9110" y="106159"/>
            <a:ext cx="2318968" cy="1298622"/>
          </a:xfrm>
          <a:custGeom>
            <a:avLst/>
            <a:gdLst/>
            <a:ahLst/>
            <a:cxnLst/>
            <a:rect r="r" b="b" t="t" l="l"/>
            <a:pathLst>
              <a:path h="1298622" w="2318968">
                <a:moveTo>
                  <a:pt x="0" y="0"/>
                </a:moveTo>
                <a:lnTo>
                  <a:pt x="2318969" y="0"/>
                </a:lnTo>
                <a:lnTo>
                  <a:pt x="2318969" y="1298622"/>
                </a:lnTo>
                <a:lnTo>
                  <a:pt x="0" y="129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16090"/>
            <a:ext cx="13580788" cy="6816058"/>
          </a:xfrm>
          <a:custGeom>
            <a:avLst/>
            <a:gdLst/>
            <a:ahLst/>
            <a:cxnLst/>
            <a:rect r="r" b="b" t="t" l="l"/>
            <a:pathLst>
              <a:path h="6816058" w="13580788">
                <a:moveTo>
                  <a:pt x="0" y="0"/>
                </a:moveTo>
                <a:lnTo>
                  <a:pt x="13580788" y="0"/>
                </a:lnTo>
                <a:lnTo>
                  <a:pt x="13580788" y="6816058"/>
                </a:lnTo>
                <a:lnTo>
                  <a:pt x="0" y="681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" t="-914" r="0" b="-91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12177" y="1616090"/>
            <a:ext cx="3118617" cy="6448061"/>
          </a:xfrm>
          <a:custGeom>
            <a:avLst/>
            <a:gdLst/>
            <a:ahLst/>
            <a:cxnLst/>
            <a:rect r="r" b="b" t="t" l="l"/>
            <a:pathLst>
              <a:path h="6448061" w="3118617">
                <a:moveTo>
                  <a:pt x="0" y="0"/>
                </a:moveTo>
                <a:lnTo>
                  <a:pt x="3118616" y="0"/>
                </a:lnTo>
                <a:lnTo>
                  <a:pt x="3118616" y="6448062"/>
                </a:lnTo>
                <a:lnTo>
                  <a:pt x="0" y="644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878" t="0" r="-4988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5418" y="339089"/>
            <a:ext cx="12903965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3273A1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Average Criminal Cases Among Winning  (By Party)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7982" y="1427139"/>
            <a:ext cx="12622010" cy="8491089"/>
          </a:xfrm>
          <a:custGeom>
            <a:avLst/>
            <a:gdLst/>
            <a:ahLst/>
            <a:cxnLst/>
            <a:rect r="r" b="b" t="t" l="l"/>
            <a:pathLst>
              <a:path h="8491089" w="12622010">
                <a:moveTo>
                  <a:pt x="0" y="0"/>
                </a:moveTo>
                <a:lnTo>
                  <a:pt x="12622010" y="0"/>
                </a:lnTo>
                <a:lnTo>
                  <a:pt x="12622010" y="8491089"/>
                </a:lnTo>
                <a:lnTo>
                  <a:pt x="0" y="849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5" t="0" r="-50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037129" y="415289"/>
            <a:ext cx="11043642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3360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Candidates with criminal Cases  with party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9934" y="2357677"/>
            <a:ext cx="7672535" cy="5380365"/>
          </a:xfrm>
          <a:custGeom>
            <a:avLst/>
            <a:gdLst/>
            <a:ahLst/>
            <a:cxnLst/>
            <a:rect r="r" b="b" t="t" l="l"/>
            <a:pathLst>
              <a:path h="5380365" w="7672535">
                <a:moveTo>
                  <a:pt x="0" y="0"/>
                </a:moveTo>
                <a:lnTo>
                  <a:pt x="7672535" y="0"/>
                </a:lnTo>
                <a:lnTo>
                  <a:pt x="7672535" y="5380365"/>
                </a:lnTo>
                <a:lnTo>
                  <a:pt x="0" y="538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04694" y="2260303"/>
            <a:ext cx="9294746" cy="5575114"/>
          </a:xfrm>
          <a:custGeom>
            <a:avLst/>
            <a:gdLst/>
            <a:ahLst/>
            <a:cxnLst/>
            <a:rect r="r" b="b" t="t" l="l"/>
            <a:pathLst>
              <a:path h="5575114" w="9294746">
                <a:moveTo>
                  <a:pt x="0" y="0"/>
                </a:moveTo>
                <a:lnTo>
                  <a:pt x="9294747" y="0"/>
                </a:lnTo>
                <a:lnTo>
                  <a:pt x="9294747" y="5575114"/>
                </a:lnTo>
                <a:lnTo>
                  <a:pt x="0" y="557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" r="0" b="-2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496638" y="415289"/>
            <a:ext cx="12417148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Winning Candidates with highest Criiminal Cases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8557" y="3419597"/>
            <a:ext cx="11239105" cy="5656115"/>
          </a:xfrm>
          <a:custGeom>
            <a:avLst/>
            <a:gdLst/>
            <a:ahLst/>
            <a:cxnLst/>
            <a:rect r="r" b="b" t="t" l="l"/>
            <a:pathLst>
              <a:path h="5656115" w="11239105">
                <a:moveTo>
                  <a:pt x="0" y="0"/>
                </a:moveTo>
                <a:lnTo>
                  <a:pt x="11239105" y="0"/>
                </a:lnTo>
                <a:lnTo>
                  <a:pt x="11239105" y="5656116"/>
                </a:lnTo>
                <a:lnTo>
                  <a:pt x="0" y="565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0" r="0" b="-67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494540" y="2714116"/>
            <a:ext cx="4114371" cy="6361596"/>
          </a:xfrm>
          <a:custGeom>
            <a:avLst/>
            <a:gdLst/>
            <a:ahLst/>
            <a:cxnLst/>
            <a:rect r="r" b="b" t="t" l="l"/>
            <a:pathLst>
              <a:path h="6361596" w="4114371">
                <a:moveTo>
                  <a:pt x="0" y="0"/>
                </a:moveTo>
                <a:lnTo>
                  <a:pt x="4114371" y="0"/>
                </a:lnTo>
                <a:lnTo>
                  <a:pt x="4114371" y="6361597"/>
                </a:lnTo>
                <a:lnTo>
                  <a:pt x="0" y="6361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246" t="0" r="-3275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58953" y="1431064"/>
            <a:ext cx="11452768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1346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Richest Winning Candidates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70715" y="6126298"/>
            <a:ext cx="3188486" cy="4075535"/>
          </a:xfrm>
          <a:custGeom>
            <a:avLst/>
            <a:gdLst/>
            <a:ahLst/>
            <a:cxnLst/>
            <a:rect r="r" b="b" t="t" l="l"/>
            <a:pathLst>
              <a:path h="4075535" w="3188486">
                <a:moveTo>
                  <a:pt x="0" y="0"/>
                </a:moveTo>
                <a:lnTo>
                  <a:pt x="3188486" y="0"/>
                </a:lnTo>
                <a:lnTo>
                  <a:pt x="3188486" y="4075535"/>
                </a:lnTo>
                <a:lnTo>
                  <a:pt x="0" y="407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9" t="0" r="-22766" b="-67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7341" y="2120575"/>
            <a:ext cx="1749065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Candidate Data=</a:t>
            </a:r>
            <a:r>
              <a:rPr lang="en-US" sz="2499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”https://www.myneta.info/Maharashtra2024/index.php?action=summary&amp;subAction=candidates_analyzed&amp;sort=candidate#summary”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7341" y="3695376"/>
            <a:ext cx="162306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Winners Candidate Data=</a:t>
            </a:r>
            <a:r>
              <a:rPr lang="en-US" sz="2499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”https://www.myneta.info/Maharashtra2024/index.php?action=summary&amp;subAction=winner_analyzed&amp;sort=candidate#summary”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341" y="5265872"/>
            <a:ext cx="182880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Maharashtra Assembly Result Wikipedia=</a:t>
            </a:r>
            <a:r>
              <a:rPr lang="en-US" sz="2499">
                <a:solidFill>
                  <a:srgbClr val="38B6FF"/>
                </a:solidFill>
                <a:latin typeface="Canva Sans"/>
                <a:ea typeface="Canva Sans"/>
                <a:cs typeface="Canva Sans"/>
                <a:sym typeface="Canva Sans"/>
              </a:rPr>
              <a:t>”https://en.wikipedia.org/wiki/2024_Maharashtra_Legislative_Assembly_election”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79181" y="201537"/>
            <a:ext cx="3333424" cy="6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3"/>
              </a:lnSpc>
              <a:spcBef>
                <a:spcPct val="0"/>
              </a:spcBef>
            </a:pPr>
            <a:r>
              <a:rPr lang="en-US" b="true" sz="37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Resourse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44250" y="-39924"/>
            <a:ext cx="2391001" cy="1641056"/>
          </a:xfrm>
          <a:custGeom>
            <a:avLst/>
            <a:gdLst/>
            <a:ahLst/>
            <a:cxnLst/>
            <a:rect r="r" b="b" t="t" l="l"/>
            <a:pathLst>
              <a:path h="1641056" w="2391001">
                <a:moveTo>
                  <a:pt x="0" y="0"/>
                </a:moveTo>
                <a:lnTo>
                  <a:pt x="2391000" y="0"/>
                </a:lnTo>
                <a:lnTo>
                  <a:pt x="2391000" y="1641056"/>
                </a:lnTo>
                <a:lnTo>
                  <a:pt x="0" y="1641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4268" y="2193401"/>
            <a:ext cx="5473551" cy="5900197"/>
          </a:xfrm>
          <a:custGeom>
            <a:avLst/>
            <a:gdLst/>
            <a:ahLst/>
            <a:cxnLst/>
            <a:rect r="r" b="b" t="t" l="l"/>
            <a:pathLst>
              <a:path h="5900197" w="5473551">
                <a:moveTo>
                  <a:pt x="0" y="0"/>
                </a:moveTo>
                <a:lnTo>
                  <a:pt x="5473552" y="0"/>
                </a:lnTo>
                <a:lnTo>
                  <a:pt x="5473552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0260" y="2287577"/>
            <a:ext cx="11301259" cy="5806022"/>
          </a:xfrm>
          <a:custGeom>
            <a:avLst/>
            <a:gdLst/>
            <a:ahLst/>
            <a:cxnLst/>
            <a:rect r="r" b="b" t="t" l="l"/>
            <a:pathLst>
              <a:path h="5806022" w="11301259">
                <a:moveTo>
                  <a:pt x="0" y="0"/>
                </a:moveTo>
                <a:lnTo>
                  <a:pt x="11301259" y="0"/>
                </a:lnTo>
                <a:lnTo>
                  <a:pt x="11301259" y="5806022"/>
                </a:lnTo>
                <a:lnTo>
                  <a:pt x="0" y="580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052820" y="415289"/>
            <a:ext cx="11411902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Net Worth Of Winning Candidates By Party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6125" y="2067622"/>
            <a:ext cx="9053066" cy="7434831"/>
          </a:xfrm>
          <a:custGeom>
            <a:avLst/>
            <a:gdLst/>
            <a:ahLst/>
            <a:cxnLst/>
            <a:rect r="r" b="b" t="t" l="l"/>
            <a:pathLst>
              <a:path h="7434831" w="9053066">
                <a:moveTo>
                  <a:pt x="0" y="0"/>
                </a:moveTo>
                <a:lnTo>
                  <a:pt x="9053066" y="0"/>
                </a:lnTo>
                <a:lnTo>
                  <a:pt x="9053066" y="7434830"/>
                </a:lnTo>
                <a:lnTo>
                  <a:pt x="0" y="743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485719" y="688657"/>
            <a:ext cx="6253877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 vs Other Factors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6586" y="1542173"/>
            <a:ext cx="12034828" cy="7716127"/>
          </a:xfrm>
          <a:custGeom>
            <a:avLst/>
            <a:gdLst/>
            <a:ahLst/>
            <a:cxnLst/>
            <a:rect r="r" b="b" t="t" l="l"/>
            <a:pathLst>
              <a:path h="7716127" w="12034828">
                <a:moveTo>
                  <a:pt x="0" y="0"/>
                </a:moveTo>
                <a:lnTo>
                  <a:pt x="12034828" y="0"/>
                </a:lnTo>
                <a:lnTo>
                  <a:pt x="12034828" y="7716127"/>
                </a:lnTo>
                <a:lnTo>
                  <a:pt x="0" y="771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0" r="0" b="-249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126586" y="246657"/>
            <a:ext cx="12034828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 Percentage by Education Level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9111" y="1601080"/>
            <a:ext cx="11289779" cy="7084840"/>
          </a:xfrm>
          <a:custGeom>
            <a:avLst/>
            <a:gdLst/>
            <a:ahLst/>
            <a:cxnLst/>
            <a:rect r="r" b="b" t="t" l="l"/>
            <a:pathLst>
              <a:path h="7084840" w="11289779">
                <a:moveTo>
                  <a:pt x="0" y="0"/>
                </a:moveTo>
                <a:lnTo>
                  <a:pt x="11289778" y="0"/>
                </a:lnTo>
                <a:lnTo>
                  <a:pt x="11289778" y="7084840"/>
                </a:lnTo>
                <a:lnTo>
                  <a:pt x="0" y="7084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7" t="0" r="-867" b="-821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499111" y="415289"/>
            <a:ext cx="1128977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Criminal Cases By Education Level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9759" y="2090346"/>
            <a:ext cx="11688482" cy="7362752"/>
          </a:xfrm>
          <a:custGeom>
            <a:avLst/>
            <a:gdLst/>
            <a:ahLst/>
            <a:cxnLst/>
            <a:rect r="r" b="b" t="t" l="l"/>
            <a:pathLst>
              <a:path h="7362752" w="11688482">
                <a:moveTo>
                  <a:pt x="0" y="0"/>
                </a:moveTo>
                <a:lnTo>
                  <a:pt x="11688482" y="0"/>
                </a:lnTo>
                <a:lnTo>
                  <a:pt x="11688482" y="7362752"/>
                </a:lnTo>
                <a:lnTo>
                  <a:pt x="0" y="736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0" t="-176" r="0" b="-17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901745" y="962025"/>
            <a:ext cx="1011744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 Rate By Education Level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047" y="2920053"/>
            <a:ext cx="8967953" cy="5288509"/>
          </a:xfrm>
          <a:custGeom>
            <a:avLst/>
            <a:gdLst/>
            <a:ahLst/>
            <a:cxnLst/>
            <a:rect r="r" b="b" t="t" l="l"/>
            <a:pathLst>
              <a:path h="5288509" w="8967953">
                <a:moveTo>
                  <a:pt x="0" y="0"/>
                </a:moveTo>
                <a:lnTo>
                  <a:pt x="8967953" y="0"/>
                </a:lnTo>
                <a:lnTo>
                  <a:pt x="8967953" y="5288510"/>
                </a:lnTo>
                <a:lnTo>
                  <a:pt x="0" y="5288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3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343652" y="962025"/>
            <a:ext cx="12293311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Education Levels Among All Candidates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906768" y="3200735"/>
            <a:ext cx="7794285" cy="5007828"/>
          </a:xfrm>
          <a:custGeom>
            <a:avLst/>
            <a:gdLst/>
            <a:ahLst/>
            <a:cxnLst/>
            <a:rect r="r" b="b" t="t" l="l"/>
            <a:pathLst>
              <a:path h="5007828" w="7794285">
                <a:moveTo>
                  <a:pt x="0" y="0"/>
                </a:moveTo>
                <a:lnTo>
                  <a:pt x="7794285" y="0"/>
                </a:lnTo>
                <a:lnTo>
                  <a:pt x="7794285" y="5007828"/>
                </a:lnTo>
                <a:lnTo>
                  <a:pt x="0" y="500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3292" y="6361672"/>
            <a:ext cx="10214916" cy="3502246"/>
          </a:xfrm>
          <a:custGeom>
            <a:avLst/>
            <a:gdLst/>
            <a:ahLst/>
            <a:cxnLst/>
            <a:rect r="r" b="b" t="t" l="l"/>
            <a:pathLst>
              <a:path h="3502246" w="10214916">
                <a:moveTo>
                  <a:pt x="0" y="0"/>
                </a:moveTo>
                <a:lnTo>
                  <a:pt x="10214916" y="0"/>
                </a:lnTo>
                <a:lnTo>
                  <a:pt x="10214916" y="3502246"/>
                </a:lnTo>
                <a:lnTo>
                  <a:pt x="0" y="350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4" r="0" b="-49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02091" y="879927"/>
            <a:ext cx="6930037" cy="5167288"/>
          </a:xfrm>
          <a:custGeom>
            <a:avLst/>
            <a:gdLst/>
            <a:ahLst/>
            <a:cxnLst/>
            <a:rect r="r" b="b" t="t" l="l"/>
            <a:pathLst>
              <a:path h="5167288" w="6930037">
                <a:moveTo>
                  <a:pt x="0" y="0"/>
                </a:moveTo>
                <a:lnTo>
                  <a:pt x="6930037" y="0"/>
                </a:lnTo>
                <a:lnTo>
                  <a:pt x="6930037" y="5167288"/>
                </a:lnTo>
                <a:lnTo>
                  <a:pt x="0" y="516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1" r="-81" b="-375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226709" y="81882"/>
            <a:ext cx="7121366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Of Education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83165" y="787184"/>
            <a:ext cx="8576135" cy="5574488"/>
          </a:xfrm>
          <a:custGeom>
            <a:avLst/>
            <a:gdLst/>
            <a:ahLst/>
            <a:cxnLst/>
            <a:rect r="r" b="b" t="t" l="l"/>
            <a:pathLst>
              <a:path h="5574488" w="8576135">
                <a:moveTo>
                  <a:pt x="0" y="0"/>
                </a:moveTo>
                <a:lnTo>
                  <a:pt x="8576135" y="0"/>
                </a:lnTo>
                <a:lnTo>
                  <a:pt x="8576135" y="5574488"/>
                </a:lnTo>
                <a:lnTo>
                  <a:pt x="0" y="5574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715317"/>
            <a:ext cx="10824496" cy="5872289"/>
          </a:xfrm>
          <a:custGeom>
            <a:avLst/>
            <a:gdLst/>
            <a:ahLst/>
            <a:cxnLst/>
            <a:rect r="r" b="b" t="t" l="l"/>
            <a:pathLst>
              <a:path h="5872289" w="10824496">
                <a:moveTo>
                  <a:pt x="0" y="0"/>
                </a:moveTo>
                <a:lnTo>
                  <a:pt x="10824496" y="0"/>
                </a:lnTo>
                <a:lnTo>
                  <a:pt x="10824496" y="5872289"/>
                </a:lnTo>
                <a:lnTo>
                  <a:pt x="0" y="5872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06946" y="8274222"/>
            <a:ext cx="11087684" cy="1495478"/>
          </a:xfrm>
          <a:custGeom>
            <a:avLst/>
            <a:gdLst/>
            <a:ahLst/>
            <a:cxnLst/>
            <a:rect r="r" b="b" t="t" l="l"/>
            <a:pathLst>
              <a:path h="1495478" w="11087684">
                <a:moveTo>
                  <a:pt x="0" y="0"/>
                </a:moveTo>
                <a:lnTo>
                  <a:pt x="11087683" y="0"/>
                </a:lnTo>
                <a:lnTo>
                  <a:pt x="11087683" y="1495478"/>
                </a:lnTo>
                <a:lnTo>
                  <a:pt x="0" y="149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493371" y="415289"/>
            <a:ext cx="1130125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 Levels vs Criminal Cases And Wealth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233" y="1962514"/>
            <a:ext cx="7707767" cy="6936990"/>
          </a:xfrm>
          <a:custGeom>
            <a:avLst/>
            <a:gdLst/>
            <a:ahLst/>
            <a:cxnLst/>
            <a:rect r="r" b="b" t="t" l="l"/>
            <a:pathLst>
              <a:path h="6936990" w="7707767">
                <a:moveTo>
                  <a:pt x="0" y="0"/>
                </a:moveTo>
                <a:lnTo>
                  <a:pt x="7707767" y="0"/>
                </a:lnTo>
                <a:lnTo>
                  <a:pt x="7707767" y="6936990"/>
                </a:lnTo>
                <a:lnTo>
                  <a:pt x="0" y="693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710276" y="1995580"/>
            <a:ext cx="7361719" cy="6763579"/>
          </a:xfrm>
          <a:custGeom>
            <a:avLst/>
            <a:gdLst/>
            <a:ahLst/>
            <a:cxnLst/>
            <a:rect r="r" b="b" t="t" l="l"/>
            <a:pathLst>
              <a:path h="6763579" w="7361719">
                <a:moveTo>
                  <a:pt x="0" y="0"/>
                </a:moveTo>
                <a:lnTo>
                  <a:pt x="7361719" y="0"/>
                </a:lnTo>
                <a:lnTo>
                  <a:pt x="7361719" y="6763579"/>
                </a:lnTo>
                <a:lnTo>
                  <a:pt x="0" y="676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769141" y="559726"/>
            <a:ext cx="5226972" cy="78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2"/>
              </a:lnSpc>
              <a:spcBef>
                <a:spcPct val="0"/>
              </a:spcBef>
            </a:pPr>
            <a:r>
              <a:rPr lang="en-US" b="true" sz="46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Analysis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3161" y="452775"/>
            <a:ext cx="8363435" cy="9438946"/>
          </a:xfrm>
          <a:custGeom>
            <a:avLst/>
            <a:gdLst/>
            <a:ahLst/>
            <a:cxnLst/>
            <a:rect r="r" b="b" t="t" l="l"/>
            <a:pathLst>
              <a:path h="9438946" w="8363435">
                <a:moveTo>
                  <a:pt x="0" y="0"/>
                </a:moveTo>
                <a:lnTo>
                  <a:pt x="8363434" y="0"/>
                </a:lnTo>
                <a:lnTo>
                  <a:pt x="8363434" y="9438946"/>
                </a:lnTo>
                <a:lnTo>
                  <a:pt x="0" y="943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02348" y="0"/>
            <a:ext cx="3358271" cy="1923373"/>
          </a:xfrm>
          <a:custGeom>
            <a:avLst/>
            <a:gdLst/>
            <a:ahLst/>
            <a:cxnLst/>
            <a:rect r="r" b="b" t="t" l="l"/>
            <a:pathLst>
              <a:path h="1923373" w="3358271">
                <a:moveTo>
                  <a:pt x="0" y="0"/>
                </a:moveTo>
                <a:lnTo>
                  <a:pt x="3358271" y="0"/>
                </a:lnTo>
                <a:lnTo>
                  <a:pt x="3358271" y="1923373"/>
                </a:lnTo>
                <a:lnTo>
                  <a:pt x="0" y="192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1157" y="2683813"/>
            <a:ext cx="6716542" cy="7009663"/>
          </a:xfrm>
          <a:custGeom>
            <a:avLst/>
            <a:gdLst/>
            <a:ahLst/>
            <a:cxnLst/>
            <a:rect r="r" b="b" t="t" l="l"/>
            <a:pathLst>
              <a:path h="7009663" w="6716542">
                <a:moveTo>
                  <a:pt x="0" y="0"/>
                </a:moveTo>
                <a:lnTo>
                  <a:pt x="6716542" y="0"/>
                </a:lnTo>
                <a:lnTo>
                  <a:pt x="6716542" y="7009663"/>
                </a:lnTo>
                <a:lnTo>
                  <a:pt x="0" y="7009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65" t="0" r="-1069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084" y="2859404"/>
            <a:ext cx="14427321" cy="6796087"/>
          </a:xfrm>
          <a:custGeom>
            <a:avLst/>
            <a:gdLst/>
            <a:ahLst/>
            <a:cxnLst/>
            <a:rect r="r" b="b" t="t" l="l"/>
            <a:pathLst>
              <a:path h="6796087" w="14427321">
                <a:moveTo>
                  <a:pt x="0" y="0"/>
                </a:moveTo>
                <a:lnTo>
                  <a:pt x="14427321" y="0"/>
                </a:lnTo>
                <a:lnTo>
                  <a:pt x="14427321" y="6796086"/>
                </a:lnTo>
                <a:lnTo>
                  <a:pt x="0" y="67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" t="-1951" r="-15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421977" y="885825"/>
            <a:ext cx="11168373" cy="13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5"/>
              </a:lnSpc>
              <a:spcBef>
                <a:spcPct val="0"/>
              </a:spcBef>
            </a:pPr>
            <a:r>
              <a:rPr lang="en-US" b="true" sz="3689">
                <a:solidFill>
                  <a:srgbClr val="15193B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TOTAL CANDIDATE </a:t>
            </a:r>
            <a:r>
              <a:rPr lang="en-US" b="true" sz="3689">
                <a:solidFill>
                  <a:srgbClr val="15193B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DATA, AFTER SCRAPPING FROM THE SITE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28228" y="-81535"/>
            <a:ext cx="4042354" cy="2774457"/>
          </a:xfrm>
          <a:custGeom>
            <a:avLst/>
            <a:gdLst/>
            <a:ahLst/>
            <a:cxnLst/>
            <a:rect r="r" b="b" t="t" l="l"/>
            <a:pathLst>
              <a:path h="2774457" w="4042354">
                <a:moveTo>
                  <a:pt x="0" y="0"/>
                </a:moveTo>
                <a:lnTo>
                  <a:pt x="4042354" y="0"/>
                </a:lnTo>
                <a:lnTo>
                  <a:pt x="4042354" y="2774457"/>
                </a:lnTo>
                <a:lnTo>
                  <a:pt x="0" y="277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0045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EB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3298" y="1028700"/>
            <a:ext cx="9377490" cy="7814575"/>
          </a:xfrm>
          <a:custGeom>
            <a:avLst/>
            <a:gdLst/>
            <a:ahLst/>
            <a:cxnLst/>
            <a:rect r="r" b="b" t="t" l="l"/>
            <a:pathLst>
              <a:path h="7814575" w="9377490">
                <a:moveTo>
                  <a:pt x="0" y="0"/>
                </a:moveTo>
                <a:lnTo>
                  <a:pt x="9377490" y="0"/>
                </a:lnTo>
                <a:lnTo>
                  <a:pt x="9377490" y="7814575"/>
                </a:lnTo>
                <a:lnTo>
                  <a:pt x="0" y="781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88921" y="7038835"/>
            <a:ext cx="2949242" cy="2927195"/>
          </a:xfrm>
          <a:custGeom>
            <a:avLst/>
            <a:gdLst/>
            <a:ahLst/>
            <a:cxnLst/>
            <a:rect r="r" b="b" t="t" l="l"/>
            <a:pathLst>
              <a:path h="2927195" w="2949242">
                <a:moveTo>
                  <a:pt x="0" y="0"/>
                </a:moveTo>
                <a:lnTo>
                  <a:pt x="2949242" y="0"/>
                </a:lnTo>
                <a:lnTo>
                  <a:pt x="2949242" y="2927195"/>
                </a:lnTo>
                <a:lnTo>
                  <a:pt x="0" y="2927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68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63504" y="847044"/>
            <a:ext cx="5953128" cy="314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7"/>
              </a:lnSpc>
            </a:pPr>
            <a:r>
              <a:rPr lang="en-US" sz="16698">
                <a:solidFill>
                  <a:srgbClr val="15193B"/>
                </a:solidFill>
                <a:latin typeface="Bobby Jones"/>
                <a:ea typeface="Bobby Jones"/>
                <a:cs typeface="Bobby Jones"/>
                <a:sym typeface="Bobby Jones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7982" y="3359128"/>
            <a:ext cx="6672632" cy="280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2"/>
              </a:lnSpc>
            </a:pPr>
            <a:r>
              <a:rPr lang="en-US" sz="16087">
                <a:solidFill>
                  <a:srgbClr val="F05A39"/>
                </a:solidFill>
                <a:latin typeface="Bobby Jones"/>
                <a:ea typeface="Bobby Jones"/>
                <a:cs typeface="Bobby Jones"/>
                <a:sym typeface="Bobby Jones"/>
              </a:rPr>
              <a:t>you!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0045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EB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3408137" y="295388"/>
            <a:ext cx="7756979" cy="9696224"/>
          </a:xfrm>
          <a:custGeom>
            <a:avLst/>
            <a:gdLst/>
            <a:ahLst/>
            <a:cxnLst/>
            <a:rect r="r" b="b" t="t" l="l"/>
            <a:pathLst>
              <a:path h="9696224" w="7756979">
                <a:moveTo>
                  <a:pt x="0" y="0"/>
                </a:moveTo>
                <a:lnTo>
                  <a:pt x="7756979" y="0"/>
                </a:lnTo>
                <a:lnTo>
                  <a:pt x="7756979" y="9696224"/>
                </a:lnTo>
                <a:lnTo>
                  <a:pt x="0" y="969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6087" y="1028700"/>
            <a:ext cx="2663398" cy="8229600"/>
          </a:xfrm>
          <a:custGeom>
            <a:avLst/>
            <a:gdLst/>
            <a:ahLst/>
            <a:cxnLst/>
            <a:rect r="r" b="b" t="t" l="l"/>
            <a:pathLst>
              <a:path h="8229600" w="2663398">
                <a:moveTo>
                  <a:pt x="0" y="0"/>
                </a:moveTo>
                <a:lnTo>
                  <a:pt x="2663398" y="0"/>
                </a:lnTo>
                <a:lnTo>
                  <a:pt x="26633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49485" y="5143500"/>
            <a:ext cx="2289325" cy="4114800"/>
          </a:xfrm>
          <a:custGeom>
            <a:avLst/>
            <a:gdLst/>
            <a:ahLst/>
            <a:cxnLst/>
            <a:rect r="r" b="b" t="t" l="l"/>
            <a:pathLst>
              <a:path h="4114800" w="2289325">
                <a:moveTo>
                  <a:pt x="0" y="0"/>
                </a:moveTo>
                <a:lnTo>
                  <a:pt x="2289325" y="0"/>
                </a:lnTo>
                <a:lnTo>
                  <a:pt x="22893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5567" y="78647"/>
            <a:ext cx="3264848" cy="3521803"/>
          </a:xfrm>
          <a:custGeom>
            <a:avLst/>
            <a:gdLst/>
            <a:ahLst/>
            <a:cxnLst/>
            <a:rect r="r" b="b" t="t" l="l"/>
            <a:pathLst>
              <a:path h="3521803" w="3264848">
                <a:moveTo>
                  <a:pt x="0" y="0"/>
                </a:moveTo>
                <a:lnTo>
                  <a:pt x="3264848" y="0"/>
                </a:lnTo>
                <a:lnTo>
                  <a:pt x="3264848" y="3521803"/>
                </a:lnTo>
                <a:lnTo>
                  <a:pt x="0" y="3521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0062" y="4752030"/>
            <a:ext cx="6189597" cy="4956610"/>
          </a:xfrm>
          <a:custGeom>
            <a:avLst/>
            <a:gdLst/>
            <a:ahLst/>
            <a:cxnLst/>
            <a:rect r="r" b="b" t="t" l="l"/>
            <a:pathLst>
              <a:path h="4956610" w="6189597">
                <a:moveTo>
                  <a:pt x="0" y="0"/>
                </a:moveTo>
                <a:lnTo>
                  <a:pt x="6189597" y="0"/>
                </a:lnTo>
                <a:lnTo>
                  <a:pt x="6189597" y="4956610"/>
                </a:lnTo>
                <a:lnTo>
                  <a:pt x="0" y="49566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247442"/>
            <a:ext cx="7154148" cy="4910227"/>
          </a:xfrm>
          <a:custGeom>
            <a:avLst/>
            <a:gdLst/>
            <a:ahLst/>
            <a:cxnLst/>
            <a:rect r="r" b="b" t="t" l="l"/>
            <a:pathLst>
              <a:path h="4910227" w="7154148">
                <a:moveTo>
                  <a:pt x="0" y="0"/>
                </a:moveTo>
                <a:lnTo>
                  <a:pt x="7154148" y="0"/>
                </a:lnTo>
                <a:lnTo>
                  <a:pt x="7154148" y="4910227"/>
                </a:lnTo>
                <a:lnTo>
                  <a:pt x="0" y="4910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10063" y="2243273"/>
            <a:ext cx="5953128" cy="314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7"/>
              </a:lnSpc>
            </a:pPr>
            <a:r>
              <a:rPr lang="en-US" sz="16698">
                <a:solidFill>
                  <a:srgbClr val="EFEBE2"/>
                </a:solidFill>
                <a:latin typeface="Bobby Jones"/>
                <a:ea typeface="Bobby Jones"/>
                <a:cs typeface="Bobby Jones"/>
                <a:sym typeface="Bobby Jones"/>
              </a:rPr>
              <a:t>Thank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6506" y="4399605"/>
            <a:ext cx="6672632" cy="280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2"/>
              </a:lnSpc>
            </a:pPr>
            <a:r>
              <a:rPr lang="en-US" sz="16087">
                <a:solidFill>
                  <a:srgbClr val="EFEBE2"/>
                </a:solidFill>
                <a:latin typeface="Bobby Jones"/>
                <a:ea typeface="Bobby Jones"/>
                <a:cs typeface="Bobby Jones"/>
                <a:sym typeface="Bobby Jones"/>
              </a:rPr>
              <a:t>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9617" y="2470973"/>
            <a:ext cx="15628765" cy="5899859"/>
          </a:xfrm>
          <a:custGeom>
            <a:avLst/>
            <a:gdLst/>
            <a:ahLst/>
            <a:cxnLst/>
            <a:rect r="r" b="b" t="t" l="l"/>
            <a:pathLst>
              <a:path h="5899859" w="15628765">
                <a:moveTo>
                  <a:pt x="0" y="0"/>
                </a:moveTo>
                <a:lnTo>
                  <a:pt x="15628766" y="0"/>
                </a:lnTo>
                <a:lnTo>
                  <a:pt x="15628766" y="5899859"/>
                </a:lnTo>
                <a:lnTo>
                  <a:pt x="0" y="589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431723" y="763772"/>
            <a:ext cx="9144238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WINNERS DATA AFTER SCRAPPING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291" y="2019543"/>
            <a:ext cx="9736759" cy="7823305"/>
          </a:xfrm>
          <a:custGeom>
            <a:avLst/>
            <a:gdLst/>
            <a:ahLst/>
            <a:cxnLst/>
            <a:rect r="r" b="b" t="t" l="l"/>
            <a:pathLst>
              <a:path h="7823305" w="9736759">
                <a:moveTo>
                  <a:pt x="0" y="0"/>
                </a:moveTo>
                <a:lnTo>
                  <a:pt x="9736759" y="0"/>
                </a:lnTo>
                <a:lnTo>
                  <a:pt x="9736759" y="7823305"/>
                </a:lnTo>
                <a:lnTo>
                  <a:pt x="0" y="782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6" r="-300" b="-593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75343" y="3483744"/>
            <a:ext cx="6477398" cy="3319512"/>
          </a:xfrm>
          <a:custGeom>
            <a:avLst/>
            <a:gdLst/>
            <a:ahLst/>
            <a:cxnLst/>
            <a:rect r="r" b="b" t="t" l="l"/>
            <a:pathLst>
              <a:path h="3319512" w="6477398">
                <a:moveTo>
                  <a:pt x="0" y="0"/>
                </a:moveTo>
                <a:lnTo>
                  <a:pt x="6477397" y="0"/>
                </a:lnTo>
                <a:lnTo>
                  <a:pt x="6477397" y="3319512"/>
                </a:lnTo>
                <a:lnTo>
                  <a:pt x="0" y="331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5" r="0" b="-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1404" y="592892"/>
            <a:ext cx="12969716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15193B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MAHARSHTRA LEGISLATIVE ELECTION RESULT FROM WIKIPEDIA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5150" y="1741244"/>
            <a:ext cx="13976606" cy="3402256"/>
          </a:xfrm>
          <a:custGeom>
            <a:avLst/>
            <a:gdLst/>
            <a:ahLst/>
            <a:cxnLst/>
            <a:rect r="r" b="b" t="t" l="l"/>
            <a:pathLst>
              <a:path h="3402256" w="13976606">
                <a:moveTo>
                  <a:pt x="0" y="0"/>
                </a:moveTo>
                <a:lnTo>
                  <a:pt x="13976606" y="0"/>
                </a:lnTo>
                <a:lnTo>
                  <a:pt x="13976606" y="3402256"/>
                </a:lnTo>
                <a:lnTo>
                  <a:pt x="0" y="340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5" t="-1081" r="-141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15150" y="5857875"/>
            <a:ext cx="13976606" cy="3076811"/>
          </a:xfrm>
          <a:custGeom>
            <a:avLst/>
            <a:gdLst/>
            <a:ahLst/>
            <a:cxnLst/>
            <a:rect r="r" b="b" t="t" l="l"/>
            <a:pathLst>
              <a:path h="3076811" w="13976606">
                <a:moveTo>
                  <a:pt x="0" y="0"/>
                </a:moveTo>
                <a:lnTo>
                  <a:pt x="13976606" y="0"/>
                </a:lnTo>
                <a:lnTo>
                  <a:pt x="13976606" y="3076811"/>
                </a:lnTo>
                <a:lnTo>
                  <a:pt x="0" y="307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278" r="0" b="-60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746202" y="441324"/>
            <a:ext cx="9089278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519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After Processing EDA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5102" y="1668518"/>
            <a:ext cx="3911945" cy="6216123"/>
          </a:xfrm>
          <a:custGeom>
            <a:avLst/>
            <a:gdLst/>
            <a:ahLst/>
            <a:cxnLst/>
            <a:rect r="r" b="b" t="t" l="l"/>
            <a:pathLst>
              <a:path h="6216123" w="3911945">
                <a:moveTo>
                  <a:pt x="0" y="0"/>
                </a:moveTo>
                <a:lnTo>
                  <a:pt x="3911945" y="0"/>
                </a:lnTo>
                <a:lnTo>
                  <a:pt x="3911945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68592" y="1781046"/>
            <a:ext cx="3782979" cy="6216123"/>
          </a:xfrm>
          <a:custGeom>
            <a:avLst/>
            <a:gdLst/>
            <a:ahLst/>
            <a:cxnLst/>
            <a:rect r="r" b="b" t="t" l="l"/>
            <a:pathLst>
              <a:path h="6216123" w="3782979">
                <a:moveTo>
                  <a:pt x="0" y="0"/>
                </a:moveTo>
                <a:lnTo>
                  <a:pt x="3782979" y="0"/>
                </a:lnTo>
                <a:lnTo>
                  <a:pt x="3782979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48072" y="2301534"/>
            <a:ext cx="3443826" cy="5175148"/>
          </a:xfrm>
          <a:custGeom>
            <a:avLst/>
            <a:gdLst/>
            <a:ahLst/>
            <a:cxnLst/>
            <a:rect r="r" b="b" t="t" l="l"/>
            <a:pathLst>
              <a:path h="5175148" w="3443826">
                <a:moveTo>
                  <a:pt x="0" y="0"/>
                </a:moveTo>
                <a:lnTo>
                  <a:pt x="3443825" y="0"/>
                </a:lnTo>
                <a:lnTo>
                  <a:pt x="3443825" y="5175147"/>
                </a:lnTo>
                <a:lnTo>
                  <a:pt x="0" y="517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80695" y="273049"/>
            <a:ext cx="12943641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5193B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Result Difference Between Wikipedia Data and Scraped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322" y="8150265"/>
            <a:ext cx="734520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346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Wikipedia Result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346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(Official Result Of Election Commision Of India)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48210" y="8369340"/>
            <a:ext cx="42237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346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From Scrapped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489" y="247851"/>
            <a:ext cx="7977084" cy="4197338"/>
          </a:xfrm>
          <a:custGeom>
            <a:avLst/>
            <a:gdLst/>
            <a:ahLst/>
            <a:cxnLst/>
            <a:rect r="r" b="b" t="t" l="l"/>
            <a:pathLst>
              <a:path h="4197338" w="7977084">
                <a:moveTo>
                  <a:pt x="0" y="0"/>
                </a:moveTo>
                <a:lnTo>
                  <a:pt x="7977084" y="0"/>
                </a:lnTo>
                <a:lnTo>
                  <a:pt x="7977084" y="4197338"/>
                </a:lnTo>
                <a:lnTo>
                  <a:pt x="0" y="419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48422" y="3811000"/>
            <a:ext cx="7261601" cy="5107180"/>
          </a:xfrm>
          <a:custGeom>
            <a:avLst/>
            <a:gdLst/>
            <a:ahLst/>
            <a:cxnLst/>
            <a:rect r="r" b="b" t="t" l="l"/>
            <a:pathLst>
              <a:path h="5107180" w="7261601">
                <a:moveTo>
                  <a:pt x="0" y="0"/>
                </a:moveTo>
                <a:lnTo>
                  <a:pt x="7261600" y="0"/>
                </a:lnTo>
                <a:lnTo>
                  <a:pt x="7261600" y="5107180"/>
                </a:lnTo>
                <a:lnTo>
                  <a:pt x="0" y="5107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94551" y="5658188"/>
            <a:ext cx="4674138" cy="4033520"/>
          </a:xfrm>
          <a:custGeom>
            <a:avLst/>
            <a:gdLst/>
            <a:ahLst/>
            <a:cxnLst/>
            <a:rect r="r" b="b" t="t" l="l"/>
            <a:pathLst>
              <a:path h="4033520" w="4674138">
                <a:moveTo>
                  <a:pt x="0" y="0"/>
                </a:moveTo>
                <a:lnTo>
                  <a:pt x="4674138" y="0"/>
                </a:lnTo>
                <a:lnTo>
                  <a:pt x="4674138" y="4033520"/>
                </a:lnTo>
                <a:lnTo>
                  <a:pt x="0" y="4033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230242">
            <a:off x="7168364" y="6124202"/>
            <a:ext cx="2865880" cy="1672632"/>
          </a:xfrm>
          <a:custGeom>
            <a:avLst/>
            <a:gdLst/>
            <a:ahLst/>
            <a:cxnLst/>
            <a:rect r="r" b="b" t="t" l="l"/>
            <a:pathLst>
              <a:path h="1672632" w="2865880">
                <a:moveTo>
                  <a:pt x="0" y="0"/>
                </a:moveTo>
                <a:lnTo>
                  <a:pt x="2865880" y="0"/>
                </a:lnTo>
                <a:lnTo>
                  <a:pt x="2865880" y="1672631"/>
                </a:lnTo>
                <a:lnTo>
                  <a:pt x="0" y="167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56631">
            <a:off x="9358178" y="1442504"/>
            <a:ext cx="2865880" cy="1672632"/>
          </a:xfrm>
          <a:custGeom>
            <a:avLst/>
            <a:gdLst/>
            <a:ahLst/>
            <a:cxnLst/>
            <a:rect r="r" b="b" t="t" l="l"/>
            <a:pathLst>
              <a:path h="1672632" w="2865880">
                <a:moveTo>
                  <a:pt x="0" y="0"/>
                </a:moveTo>
                <a:lnTo>
                  <a:pt x="2865880" y="0"/>
                </a:lnTo>
                <a:lnTo>
                  <a:pt x="2865880" y="1672632"/>
                </a:lnTo>
                <a:lnTo>
                  <a:pt x="0" y="1672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9449" y="541158"/>
            <a:ext cx="9853449" cy="6724979"/>
          </a:xfrm>
          <a:custGeom>
            <a:avLst/>
            <a:gdLst/>
            <a:ahLst/>
            <a:cxnLst/>
            <a:rect r="r" b="b" t="t" l="l"/>
            <a:pathLst>
              <a:path h="6724979" w="9853449">
                <a:moveTo>
                  <a:pt x="0" y="0"/>
                </a:moveTo>
                <a:lnTo>
                  <a:pt x="9853450" y="0"/>
                </a:lnTo>
                <a:lnTo>
                  <a:pt x="9853450" y="6724979"/>
                </a:lnTo>
                <a:lnTo>
                  <a:pt x="0" y="672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835602" y="2644131"/>
            <a:ext cx="3795673" cy="6214231"/>
          </a:xfrm>
          <a:custGeom>
            <a:avLst/>
            <a:gdLst/>
            <a:ahLst/>
            <a:cxnLst/>
            <a:rect r="r" b="b" t="t" l="l"/>
            <a:pathLst>
              <a:path h="6214231" w="3795673">
                <a:moveTo>
                  <a:pt x="0" y="0"/>
                </a:moveTo>
                <a:lnTo>
                  <a:pt x="3795673" y="0"/>
                </a:lnTo>
                <a:lnTo>
                  <a:pt x="3795673" y="6214231"/>
                </a:lnTo>
                <a:lnTo>
                  <a:pt x="0" y="621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256504">
            <a:off x="10817612" y="756328"/>
            <a:ext cx="2865880" cy="1672632"/>
          </a:xfrm>
          <a:custGeom>
            <a:avLst/>
            <a:gdLst/>
            <a:ahLst/>
            <a:cxnLst/>
            <a:rect r="r" b="b" t="t" l="l"/>
            <a:pathLst>
              <a:path h="1672632" w="2865880">
                <a:moveTo>
                  <a:pt x="0" y="0"/>
                </a:moveTo>
                <a:lnTo>
                  <a:pt x="2865880" y="0"/>
                </a:lnTo>
                <a:lnTo>
                  <a:pt x="2865880" y="1672632"/>
                </a:lnTo>
                <a:lnTo>
                  <a:pt x="0" y="167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DAGxYNzOilo</dc:identifier>
  <dcterms:modified xsi:type="dcterms:W3CDTF">2011-08-01T06:04:30Z</dcterms:modified>
  <cp:revision>1</cp:revision>
  <dc:title>Today, we will be learning about a form of government called a democracy. In a democracy, the people have a say in how the government is run.</dc:title>
</cp:coreProperties>
</file>